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df2b777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df2b777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6df2b777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6df2b777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6df2b777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6df2b777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df2b777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df2b777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df2b777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df2b777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6df2b777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6df2b777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6df2b777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6df2b777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6df2b777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6df2b777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df2b777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df2b777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df2b777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df2b777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6df1e7ac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6df1e7ac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df2b777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df2b777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6df2b777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6df2b777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6df2b777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6df2b777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df2b777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df2b777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6df2b777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6df2b777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6df2b777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6df2b777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6df2b777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6df2b777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6df2b777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6df2b777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6df2b777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6df2b777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6df2b777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6df2b777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6df2b77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6df2b77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6df2b777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6df2b777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6df2b777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6df2b777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6df2b777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6df2b777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6df2b777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6df2b777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6df2b777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6df2b777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6df2b777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6df2b777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6df2b777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6df2b777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6df2b777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6df2b777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6df2b777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6df2b777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6df2b777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6df2b777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6df2b77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6df2b77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6df2b777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6df2b777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6df2b777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6df2b777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6df2b777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6df2b777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6df2b777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6df2b777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6df2b77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6df2b77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6df2b777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6df2b777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df2b777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df2b77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6df2b77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6df2b77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df2b777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6df2b777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CircleCI-Public/circleci-demo-python-django" TargetMode="External"/><Relationship Id="rId4" Type="http://schemas.openxmlformats.org/officeDocument/2006/relationships/hyperlink" Target="https://circleci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TDD	Lab	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AltoTech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Primes</a:t>
            </a:r>
            <a:endParaRPr/>
          </a:p>
        </p:txBody>
      </p:sp>
      <p:sp>
        <p:nvSpPr>
          <p:cNvPr id="124" name="Google Shape;124;p22"/>
          <p:cNvSpPr txBox="1"/>
          <p:nvPr>
            <p:ph idx="4294967295" type="body"/>
          </p:nvPr>
        </p:nvSpPr>
        <p:spPr>
          <a:xfrm>
            <a:off x="357000" y="977425"/>
            <a:ext cx="3775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Primes: 3, 5, 7, 11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725" y="1794325"/>
            <a:ext cx="5083660" cy="29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</a:t>
            </a:r>
            <a:r>
              <a:rPr lang="en"/>
              <a:t>Primes</a:t>
            </a:r>
            <a:endParaRPr/>
          </a:p>
        </p:txBody>
      </p:sp>
      <p:sp>
        <p:nvSpPr>
          <p:cNvPr id="131" name="Google Shape;131;p23"/>
          <p:cNvSpPr txBox="1"/>
          <p:nvPr>
            <p:ph idx="4294967295" type="body"/>
          </p:nvPr>
        </p:nvSpPr>
        <p:spPr>
          <a:xfrm>
            <a:off x="378750" y="879550"/>
            <a:ext cx="3775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Non-</a:t>
            </a:r>
            <a:r>
              <a:rPr lang="en"/>
              <a:t>Primes: 4, 6, 8, 10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800" y="1641375"/>
            <a:ext cx="4663500" cy="311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is_prime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75" y="1576150"/>
            <a:ext cx="65722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Test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738" y="717075"/>
            <a:ext cx="390852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Test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1663150"/>
            <a:ext cx="8839201" cy="249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is_prime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1434775"/>
            <a:ext cx="67627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test again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9425"/>
            <a:ext cx="8839198" cy="202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>
            <p:ph idx="4294967295" type="body"/>
          </p:nvPr>
        </p:nvSpPr>
        <p:spPr>
          <a:xfrm>
            <a:off x="3461250" y="1118800"/>
            <a:ext cx="1948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 tests passed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4294967295" type="body"/>
          </p:nvPr>
        </p:nvSpPr>
        <p:spPr>
          <a:xfrm>
            <a:off x="627900" y="993900"/>
            <a:ext cx="4559100" cy="32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the code from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primes.py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test_is_prime</a:t>
            </a:r>
            <a:r>
              <a:rPr lang="en"/>
              <a:t>.py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Line 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adding test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adding test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550" y="771450"/>
            <a:ext cx="6125991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adding test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9013"/>
            <a:ext cx="8839197" cy="208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Unit Test with Python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PyCharm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is_prime(num)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Prime?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 % Num == 0, Num % 1 ==0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is_prime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125" y="1413025"/>
            <a:ext cx="60388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is_prime</a:t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5650"/>
            <a:ext cx="8839202" cy="20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>
            <p:ph idx="4294967295" type="body"/>
          </p:nvPr>
        </p:nvSpPr>
        <p:spPr>
          <a:xfrm>
            <a:off x="3461250" y="1118800"/>
            <a:ext cx="1948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 tests passed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is_prime</a:t>
            </a:r>
            <a:endParaRPr/>
          </a:p>
        </p:txBody>
      </p:sp>
      <p:sp>
        <p:nvSpPr>
          <p:cNvPr id="200" name="Google Shape;200;p34"/>
          <p:cNvSpPr txBox="1"/>
          <p:nvPr>
            <p:ph idx="4294967295" type="body"/>
          </p:nvPr>
        </p:nvSpPr>
        <p:spPr>
          <a:xfrm>
            <a:off x="2915250" y="966550"/>
            <a:ext cx="33135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Are the tests coverage ?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125" y="1783300"/>
            <a:ext cx="4435760" cy="305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1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 rotWithShape="1">
          <a:blip r:embed="rId3">
            <a:alphaModFix/>
          </a:blip>
          <a:srcRect b="15181" l="21121" r="11633" t="24646"/>
          <a:stretch/>
        </p:blipFill>
        <p:spPr>
          <a:xfrm>
            <a:off x="2076975" y="782950"/>
            <a:ext cx="4632424" cy="40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2831500" y="3186150"/>
            <a:ext cx="3595200" cy="32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7200"/>
            <a:ext cx="8839201" cy="382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400" y="999800"/>
            <a:ext cx="69723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550"/>
            <a:ext cx="8839202" cy="366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 testing with CircleCI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https://github.com/CircleCI-Public/circleci-demo-python-django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Clone to your laptop (From your repository)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https://circleci.com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Survey…    (catalog/views.py)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400" y="738825"/>
            <a:ext cx="495631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Survey…    (catalog/tests/test_views.py)</a:t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838" y="771450"/>
            <a:ext cx="5133425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TDD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Test first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Then, Create Function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Survey…    (catalog/tests/test_views.py)</a:t>
            </a:r>
            <a:endParaRPr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975" y="771450"/>
            <a:ext cx="4503141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75" y="749700"/>
            <a:ext cx="791665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00" y="1554375"/>
            <a:ext cx="80391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Repo</a:t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643377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/>
          <p:nvPr/>
        </p:nvSpPr>
        <p:spPr>
          <a:xfrm>
            <a:off x="674200" y="3044775"/>
            <a:ext cx="8101200" cy="26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Repo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5550"/>
            <a:ext cx="8839202" cy="351500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271850" y="3088275"/>
            <a:ext cx="8101200" cy="26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workflow</a:t>
            </a:r>
            <a:endParaRPr/>
          </a:p>
        </p:txBody>
      </p:sp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4750"/>
            <a:ext cx="8839195" cy="3173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some changes</a:t>
            </a:r>
            <a:endParaRPr/>
          </a:p>
        </p:txBody>
      </p:sp>
      <p:sp>
        <p:nvSpPr>
          <p:cNvPr id="288" name="Google Shape;288;p48"/>
          <p:cNvSpPr txBox="1"/>
          <p:nvPr>
            <p:ph idx="4294967295" type="body"/>
          </p:nvPr>
        </p:nvSpPr>
        <p:spPr>
          <a:xfrm>
            <a:off x="460950" y="1038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editing README.MD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Commit -&gt; Push to origin</a:t>
            </a:r>
            <a:endParaRPr/>
          </a:p>
        </p:txBody>
      </p:sp>
      <p:pic>
        <p:nvPicPr>
          <p:cNvPr id="289" name="Google Shape;289;p48"/>
          <p:cNvPicPr preferRelativeResize="0"/>
          <p:nvPr/>
        </p:nvPicPr>
        <p:blipFill rotWithShape="1">
          <a:blip r:embed="rId3">
            <a:alphaModFix/>
          </a:blip>
          <a:srcRect b="20628" l="0" r="0" t="0"/>
          <a:stretch/>
        </p:blipFill>
        <p:spPr>
          <a:xfrm>
            <a:off x="154013" y="2218250"/>
            <a:ext cx="8715078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8"/>
          <p:cNvSpPr/>
          <p:nvPr/>
        </p:nvSpPr>
        <p:spPr>
          <a:xfrm>
            <a:off x="2283575" y="3262250"/>
            <a:ext cx="6641400" cy="71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some changes</a:t>
            </a:r>
            <a:endParaRPr/>
          </a:p>
        </p:txBody>
      </p:sp>
      <p:sp>
        <p:nvSpPr>
          <p:cNvPr id="296" name="Google Shape;296;p49"/>
          <p:cNvSpPr txBox="1"/>
          <p:nvPr>
            <p:ph idx="4294967295" type="body"/>
          </p:nvPr>
        </p:nvSpPr>
        <p:spPr>
          <a:xfrm>
            <a:off x="460950" y="1038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editing README.MD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Commit -&gt; Push to origin</a:t>
            </a:r>
            <a:endParaRPr/>
          </a:p>
        </p:txBody>
      </p:sp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75" y="2081175"/>
            <a:ext cx="7921253" cy="29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9"/>
          <p:cNvSpPr/>
          <p:nvPr/>
        </p:nvSpPr>
        <p:spPr>
          <a:xfrm>
            <a:off x="2283575" y="3262250"/>
            <a:ext cx="6641400" cy="71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some failed</a:t>
            </a:r>
            <a:endParaRPr/>
          </a:p>
        </p:txBody>
      </p:sp>
      <p:sp>
        <p:nvSpPr>
          <p:cNvPr id="304" name="Google Shape;304;p50"/>
          <p:cNvSpPr txBox="1"/>
          <p:nvPr>
            <p:ph idx="4294967295" type="body"/>
          </p:nvPr>
        </p:nvSpPr>
        <p:spPr>
          <a:xfrm>
            <a:off x="0" y="775150"/>
            <a:ext cx="5052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Comment some function….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350" y="1422275"/>
            <a:ext cx="5877310" cy="32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0"/>
          <p:cNvSpPr/>
          <p:nvPr/>
        </p:nvSpPr>
        <p:spPr>
          <a:xfrm>
            <a:off x="2305325" y="3265350"/>
            <a:ext cx="4534500" cy="135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some failed</a:t>
            </a:r>
            <a:endParaRPr/>
          </a:p>
        </p:txBody>
      </p:sp>
      <p:sp>
        <p:nvSpPr>
          <p:cNvPr id="312" name="Google Shape;312;p51"/>
          <p:cNvSpPr txBox="1"/>
          <p:nvPr>
            <p:ph idx="4294967295" type="body"/>
          </p:nvPr>
        </p:nvSpPr>
        <p:spPr>
          <a:xfrm>
            <a:off x="0" y="775150"/>
            <a:ext cx="5052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Comment some function….</a:t>
            </a:r>
            <a:endParaRPr/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850" y="1301325"/>
            <a:ext cx="5052300" cy="362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is_prime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175"/>
            <a:ext cx="8839197" cy="362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some failed</a:t>
            </a:r>
            <a:endParaRPr/>
          </a:p>
        </p:txBody>
      </p:sp>
      <p:sp>
        <p:nvSpPr>
          <p:cNvPr id="319" name="Google Shape;319;p52"/>
          <p:cNvSpPr txBox="1"/>
          <p:nvPr>
            <p:ph idx="4294967295" type="body"/>
          </p:nvPr>
        </p:nvSpPr>
        <p:spPr>
          <a:xfrm>
            <a:off x="0" y="775150"/>
            <a:ext cx="5052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Comment some function….</a:t>
            </a:r>
            <a:endParaRPr/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75" y="1291775"/>
            <a:ext cx="8073497" cy="37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2"/>
          <p:cNvSpPr/>
          <p:nvPr/>
        </p:nvSpPr>
        <p:spPr>
          <a:xfrm>
            <a:off x="2283450" y="2212950"/>
            <a:ext cx="6361500" cy="64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some failed</a:t>
            </a:r>
            <a:endParaRPr/>
          </a:p>
        </p:txBody>
      </p:sp>
      <p:sp>
        <p:nvSpPr>
          <p:cNvPr id="327" name="Google Shape;327;p53"/>
          <p:cNvSpPr txBox="1"/>
          <p:nvPr>
            <p:ph idx="4294967295" type="body"/>
          </p:nvPr>
        </p:nvSpPr>
        <p:spPr>
          <a:xfrm>
            <a:off x="0" y="775150"/>
            <a:ext cx="5052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Comment some function….</a:t>
            </a:r>
            <a:endParaRPr/>
          </a:p>
        </p:txBody>
      </p:sp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25" y="1281075"/>
            <a:ext cx="7590053" cy="362635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3"/>
          <p:cNvSpPr/>
          <p:nvPr/>
        </p:nvSpPr>
        <p:spPr>
          <a:xfrm>
            <a:off x="2563350" y="2156175"/>
            <a:ext cx="5743200" cy="60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some failed</a:t>
            </a:r>
            <a:endParaRPr/>
          </a:p>
        </p:txBody>
      </p:sp>
      <p:sp>
        <p:nvSpPr>
          <p:cNvPr id="335" name="Google Shape;335;p54"/>
          <p:cNvSpPr txBox="1"/>
          <p:nvPr>
            <p:ph idx="4294967295" type="body"/>
          </p:nvPr>
        </p:nvSpPr>
        <p:spPr>
          <a:xfrm>
            <a:off x="0" y="775150"/>
            <a:ext cx="5052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Comment some function….</a:t>
            </a:r>
            <a:endParaRPr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38" y="1433300"/>
            <a:ext cx="7010028" cy="32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notification</a:t>
            </a:r>
            <a:endParaRPr/>
          </a:p>
        </p:txBody>
      </p:sp>
      <p:pic>
        <p:nvPicPr>
          <p:cNvPr id="342" name="Google Shape;342;p55"/>
          <p:cNvPicPr preferRelativeResize="0"/>
          <p:nvPr/>
        </p:nvPicPr>
        <p:blipFill rotWithShape="1">
          <a:blip r:embed="rId3">
            <a:alphaModFix/>
          </a:blip>
          <a:srcRect b="0" l="980" r="0" t="2085"/>
          <a:stretch/>
        </p:blipFill>
        <p:spPr>
          <a:xfrm>
            <a:off x="239225" y="859050"/>
            <a:ext cx="8752372" cy="41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test_is_prime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150" y="727975"/>
            <a:ext cx="475279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r>
              <a:rPr lang="en"/>
              <a:t>test_is_prime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9388"/>
            <a:ext cx="8839199" cy="320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r>
              <a:rPr lang="en"/>
              <a:t>test_is_prime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50" y="771450"/>
            <a:ext cx="377480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r>
              <a:rPr lang="en"/>
              <a:t>test_is_prime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0300"/>
            <a:ext cx="8839200" cy="355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r>
              <a:rPr lang="en"/>
              <a:t>test_is_prime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912825"/>
            <a:ext cx="742950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2348825" y="2261850"/>
            <a:ext cx="3871200" cy="511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3349425" y="3469025"/>
            <a:ext cx="4056000" cy="511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